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0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1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7" r:id="rId62"/>
    <p:sldId id="318" r:id="rId63"/>
    <p:sldId id="319" r:id="rId64"/>
    <p:sldId id="322" r:id="rId65"/>
    <p:sldId id="320" r:id="rId66"/>
    <p:sldId id="321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5441-FF5E-424D-A5F3-78165FDB4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6F087-DA88-4D43-B370-FA18CE694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92F8-39ED-654C-9915-58D45447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CD82B-37FE-7149-A20C-E1116A91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21EB2-926C-C24B-98C1-C32501BE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27EB-07A5-C446-A254-BD511BF3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0B505-9B76-5746-A55C-E0EB633F0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BB913-990F-F740-A6B6-C2C4B9EB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D0B26-BDDA-C54B-8156-1FB4AFCA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310D2-E826-7849-A2C4-F8BE3EDE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CDB94-0C62-3F42-B5B1-F1ACFEA17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C70D0-FAC9-584C-A299-618DFCCF4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6598-8B84-CD49-8E67-C0C23CA9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A8899-D2E5-C449-973B-9F9BE0E5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0AAD3-4392-3E44-AF03-D6954F5F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4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2B10-A704-0742-9B46-28232B6B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D6A7-B722-C942-B754-5BC4D2F4E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CA1CB-336D-9A40-B56B-E96034E5D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2C426-A689-404A-8515-62383D8A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31657-EF8D-1840-BA36-D2DED0BA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6F45-DE42-5F4B-8DB1-5B24B938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415B-C258-2B4D-ADD5-D5AE6AE0D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2159F-A240-0F41-8782-FBFFFDAB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D999F-85C8-C34E-A234-FC636A2B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BB0D8-C0F9-E84B-A8C0-39CFBACC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3ED75-6A20-F540-ADCA-B11594FC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DA251-6F88-7F45-9A7A-3410D8B83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56B30-29B3-E940-9D1A-F6602B8DD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36E95-A51E-924A-9237-55DD346E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EB513-4DC6-394D-AC25-AF8596C92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D9174-9214-5E43-BFBD-5D491081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01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3303-5113-2C44-ACBA-5415A382D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E9C5D-0D6F-5644-B5CD-82F6D4C5C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0984D-4642-8440-92F9-B251764B7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CD0D5-3882-BD4C-8057-8E8A78760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C415F-CBA9-804F-9A3A-7150908E9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E3142D-7243-654A-8CF3-3E2AF0931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41F748-F16B-9241-8F5D-EBFF1936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5F6C53-5037-E04E-B0C6-E9E198DD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2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3293-C87E-0D49-8EC7-837AE42C4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A9A6F-EFD8-BB4E-BEB6-7D8B0014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781B-8D75-B14A-A6F8-F4014557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3017D-B571-5247-9E7B-F7FA7CB8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3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A0D0D-3212-E34F-97CE-20F2296A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10ECD-F9B9-8F4A-9D76-0A76BC58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9F283-0E51-E645-9644-0D1236B9E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8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0C70-D561-744C-928D-B88E7917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83196-089F-1543-B747-A867E4024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184F6-4274-0E48-90DF-C5A2E177B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AA8DD-88C2-C542-A100-E75E81D71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00FD0-6E09-A34E-B53C-CC63F825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BC9C9-6D7B-1642-95E6-0895526C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8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A334-499B-0140-A42E-8C0BBF1D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01B182-B531-6C4D-AE34-B063F6B89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328C5-F7FF-7342-8CF1-143AA7647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AAEA6-E42C-9D49-9F94-4C0A6838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F9C45-F2D4-4F49-A4D4-9EE3EDB5E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32D66-B945-1748-AFFE-625D0A14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5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CE533-6297-0142-82F1-3DE9BFBDA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EE371-A58E-D149-9CF2-2B39F2AE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B7829-609A-3A43-9751-1CD0410F0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66B0B-CFA0-D843-A075-2A184171B820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931D8-2DDD-F147-818E-DB5033581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22BE-9B24-B34A-9F3B-E45C4A012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59E55-738F-7345-AB8B-4A8DBBFE8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6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700E1F9-3E65-2C48-9BD3-FC8CE58D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0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AA11E3-9935-4645-BE0E-274F8497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5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13BD370-49CC-C94C-A911-588B8AC9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0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44AE454-2756-8040-8961-7A0AFDBC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3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E68DBD4-F177-164C-8A19-D21BEE20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00"/>
            <a:ext cx="11887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8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8EE354B-2672-D64A-98FE-781B07CF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5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C7CC81E-9760-D540-8987-4F621D29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44450"/>
            <a:ext cx="119761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42015B2-476F-D641-AB91-CA0D917E3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1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10955AB-4404-0344-868B-095402E6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10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5DDBF4-757D-DE48-9E17-842CF5E2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80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65FFBB4-AD39-AB48-8C98-CCAADBBB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1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E977E3-8504-444A-98CC-AFCF0019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8100"/>
            <a:ext cx="119253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06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255EECE-4D3D-F246-8FA0-B5BE72D6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0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45F93CE-A385-B842-B896-E38B46B6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9850"/>
            <a:ext cx="11899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7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1A75D8-28FB-B143-8435-7E5C5AC1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3500"/>
            <a:ext cx="119126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37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52801E-0ACF-CB41-8E81-638AFB66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31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4C54D88D-DFD4-4146-8507-59D88FA10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0800"/>
            <a:ext cx="119253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2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1F9EFF-6A71-7E41-88EC-E25F5D15A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9850"/>
            <a:ext cx="118872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8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BA8E3C-7D85-3C44-91DB-6F80ADC2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9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4640FB-6542-734E-B90C-DB60AFAFB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9850"/>
            <a:ext cx="11899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6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701BD9-D947-4248-ADC3-A4C0C231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11887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7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1824A66-FB9E-EE4C-A05A-5915C264C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9850"/>
            <a:ext cx="118872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5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8BB876-CE36-E44E-A95A-40C7C901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44450"/>
            <a:ext cx="119126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0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5C32632-44A7-5742-A758-EAFA2D38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57150"/>
            <a:ext cx="11874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03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F99CCCC-86B2-0F46-A496-77AAEFD0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0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841ABB5-DB76-D64B-B839-2E611499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57150"/>
            <a:ext cx="11874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51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9111CA-4929-CF4A-8632-AC8FD98A1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57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A9DBA7-12CA-9543-88B6-3BC06ED9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9850"/>
            <a:ext cx="11861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01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E9ECD0-0C7B-FA4C-AC56-1CDD81C2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82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EDA5A8C-E800-FF4C-8BAC-CEC153B5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DF8561-868A-E244-92E5-483AE557B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63500"/>
            <a:ext cx="118745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9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9AC861-585D-2E4F-A1B0-1605FC92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7150"/>
            <a:ext cx="11938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47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BBF3146-FB8A-CB43-A6FC-6ACC8062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2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ACFC84A8-95CA-0B4B-992A-8A154DE2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1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8CD396A-E6F5-D94E-B15F-BC575CF4A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51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36BE779D-6F12-BB4E-9CED-C2CDFA28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77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5946BC-07EF-724F-8DA7-972FC328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4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F04034-FD90-9A42-BD57-8BA1789D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0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DE427C-8725-834E-A400-C630E2E7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9850"/>
            <a:ext cx="11861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14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66ADE79-CE66-924D-85DB-2B4ABCA9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118872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21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4BED74-34C9-9C41-B075-F27B5E17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9850"/>
            <a:ext cx="11899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57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5D2B065-8382-6944-A605-F25B56AF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2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3F79070-8232-1D40-8804-897F9528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00"/>
            <a:ext cx="11887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34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AD550E-0134-0E43-8E78-337EEC35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8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545B7F-F11D-5D49-863E-AAD8CBEB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2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269C3A-36CC-BE4B-AE1F-3B922BB5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57150"/>
            <a:ext cx="11874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47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676DA3-774D-6B40-A6FE-65C3FA7E8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4450"/>
            <a:ext cx="118872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0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89B32F-9A8C-C24C-9697-6CFF485A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38100"/>
            <a:ext cx="118745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8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AA68E2-1672-8B43-9EBF-AD591F3B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00"/>
            <a:ext cx="11887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94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75FBE3-8948-FA4A-B1D1-7BCAF6856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76200"/>
            <a:ext cx="118999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70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596C7E-68C9-EA49-9149-B8DE7CE48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57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1D6751-6745-494F-8B61-632C3DF2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00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4C7106-C02A-6048-87C2-E254D78C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65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6F90142-05ED-B54F-910A-67666718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05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71558C4-A1EF-5648-B633-5FE629C9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1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7281B3A-9C12-1C45-B48D-5ABD0ABB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9850"/>
            <a:ext cx="11899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438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831E79-2693-AD4F-80B8-E2A37142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57150"/>
            <a:ext cx="11874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00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C477B78-EC9A-8D44-9A63-48093491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20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83B282-CB1F-3743-84A7-8A8ABC55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8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FD1515A-0E72-3546-ACA4-4B83FA4C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3500"/>
            <a:ext cx="119126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04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58C57D4-E3B9-784D-88CF-6C9D2E23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19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AB3C88FB-2C75-9E44-8E34-F58FF8BA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64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8AD9798-30C1-C74B-9868-0188814B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25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2A7349-822A-6747-8E5B-F674B68A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9850"/>
            <a:ext cx="119126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58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388D9C-53F6-2C4D-ADD5-79D83101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69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, schematic&#10;&#10;Description automatically generated">
            <a:extLst>
              <a:ext uri="{FF2B5EF4-FFF2-40B4-BE49-F238E27FC236}">
                <a16:creationId xmlns:a16="http://schemas.microsoft.com/office/drawing/2014/main" id="{23B75EAE-7503-D446-8BF1-DAF8BC41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1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81BC19-EF93-DE4B-82F7-0CC86E38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63500"/>
            <a:ext cx="118745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16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7E8BD64-AF11-0245-B643-DFF096C76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9850"/>
            <a:ext cx="118872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054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65F941E-BBAB-D54D-A1B1-32EED7E4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0800"/>
            <a:ext cx="1189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1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77A20D0-4AAF-594F-8D61-345D54D8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9850"/>
            <a:ext cx="118872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59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2E15BE-6D52-B048-A89F-41E21A28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45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E44960-3578-2748-BD06-AAC422211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0800"/>
            <a:ext cx="1189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74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F5851350-CBA2-1A4B-A1E7-7E1DC09F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5617E1-2A8A-264E-A735-CFCC3D993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4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55C3E5A-21F7-9846-B59B-32F4A683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63500"/>
            <a:ext cx="119253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0</Words>
  <Application>Microsoft Macintosh PowerPoint</Application>
  <PresentationFormat>Widescreen</PresentationFormat>
  <Paragraphs>0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6</cp:revision>
  <dcterms:created xsi:type="dcterms:W3CDTF">2021-05-30T21:39:12Z</dcterms:created>
  <dcterms:modified xsi:type="dcterms:W3CDTF">2021-05-30T22:58:42Z</dcterms:modified>
</cp:coreProperties>
</file>